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  <p:sldMasterId id="2147483697" r:id="rId3"/>
    <p:sldMasterId id="2147483714" r:id="rId4"/>
    <p:sldMasterId id="2147483726" r:id="rId5"/>
  </p:sldMasterIdLst>
  <p:sldIdLst>
    <p:sldId id="257" r:id="rId6"/>
    <p:sldId id="258" r:id="rId7"/>
    <p:sldId id="271" r:id="rId8"/>
    <p:sldId id="259" r:id="rId9"/>
    <p:sldId id="256" r:id="rId10"/>
    <p:sldId id="261" r:id="rId11"/>
    <p:sldId id="269" r:id="rId12"/>
    <p:sldId id="266" r:id="rId13"/>
    <p:sldId id="264" r:id="rId14"/>
    <p:sldId id="265" r:id="rId15"/>
    <p:sldId id="267" r:id="rId16"/>
    <p:sldId id="268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4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36" d="100"/>
          <a:sy n="36" d="100"/>
        </p:scale>
        <p:origin x="8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9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1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39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774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5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791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15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868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29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89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29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790825" y="190500"/>
            <a:ext cx="914400" cy="91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13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98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66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248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671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535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670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0639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506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8093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790825" y="190500"/>
            <a:ext cx="914400" cy="91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8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14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551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45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621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21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484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04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216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552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159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05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02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87710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718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44906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823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045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782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79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237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47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20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627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903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256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231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4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292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629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1685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496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29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0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469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201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6202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118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631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626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955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2985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5226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446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50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442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477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570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3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6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7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6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6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5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4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15828-8DB4-426F-BC85-5B5F85EA3B76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A2578CE-EB53-440A-9CD4-03BA7ED19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0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722672" y="1268362"/>
            <a:ext cx="10323871" cy="505869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199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99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8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b="1" dirty="0">
                <a:solidFill>
                  <a:srgbClr val="0070C0"/>
                </a:solidFill>
              </a:rPr>
              <a:t>নিউরন কিভাবে স্নায়ুরতাড়ণা বহন </a:t>
            </a:r>
            <a:r>
              <a:rPr lang="bn-IN" b="1" dirty="0" smtClean="0">
                <a:solidFill>
                  <a:srgbClr val="0070C0"/>
                </a:solidFill>
              </a:rPr>
              <a:t>করে 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2"/>
          <a:stretch/>
        </p:blipFill>
        <p:spPr>
          <a:xfrm>
            <a:off x="3213265" y="1690688"/>
            <a:ext cx="3821098" cy="4020994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53" y="2433837"/>
            <a:ext cx="7125194" cy="2534696"/>
          </a:xfrm>
        </p:spPr>
      </p:pic>
    </p:spTree>
    <p:extLst>
      <p:ext uri="{BB962C8B-B14F-4D97-AF65-F5344CB8AC3E}">
        <p14:creationId xmlns:p14="http://schemas.microsoft.com/office/powerpoint/2010/main" val="72958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/>
              <a:t>মূল্যায়ন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4555"/>
            <a:ext cx="10515600" cy="439240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bn-IN" b="1" dirty="0"/>
              <a:t>স্নায়ুতন্ত্র </a:t>
            </a:r>
            <a:r>
              <a:rPr lang="en-US" b="1" dirty="0" err="1" smtClean="0"/>
              <a:t>কী</a:t>
            </a:r>
            <a:r>
              <a:rPr lang="bn-IN" b="1" dirty="0" smtClean="0"/>
              <a:t> 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উত্তরঃ</a:t>
            </a:r>
            <a:r>
              <a:rPr lang="en-US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অনুভূতি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বহনকারী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অঙ্গগুলিকে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একত্রে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স্নায়ুতন্ত্র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বলা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হয়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৷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bn-IN" b="1" dirty="0" smtClean="0"/>
              <a:t>নিউরন বলতে ক</a:t>
            </a:r>
            <a:r>
              <a:rPr lang="en-US" b="1" dirty="0" smtClean="0"/>
              <a:t>ী</a:t>
            </a:r>
            <a:r>
              <a:rPr lang="bn-IN" b="1" dirty="0" smtClean="0"/>
              <a:t> বুঝ 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উত্তরঃ</a:t>
            </a:r>
            <a:r>
              <a:rPr lang="en-US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n-IN" b="1" dirty="0" smtClean="0">
                <a:solidFill>
                  <a:srgbClr val="002060"/>
                </a:solidFill>
              </a:rPr>
              <a:t>স্নায়ুতন্ত্রের </a:t>
            </a:r>
            <a:r>
              <a:rPr lang="bn-IN" b="1" dirty="0">
                <a:solidFill>
                  <a:srgbClr val="002060"/>
                </a:solidFill>
              </a:rPr>
              <a:t>গঠন ও কাজের এককে স্নায়ু কোষ বা নিউরন বলে ।</a:t>
            </a:r>
            <a:endParaRPr lang="en-US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bn-IN" b="1" dirty="0" smtClean="0"/>
              <a:t>নিউরনের কয়টি অংশ ও ক</a:t>
            </a:r>
            <a:r>
              <a:rPr lang="en-US" b="1" dirty="0"/>
              <a:t>ী</a:t>
            </a:r>
            <a:r>
              <a:rPr lang="bn-IN" b="1" dirty="0" smtClean="0"/>
              <a:t> ক</a:t>
            </a:r>
            <a:r>
              <a:rPr lang="en-US" b="1" dirty="0" smtClean="0"/>
              <a:t>ী</a:t>
            </a:r>
            <a:r>
              <a:rPr lang="bn-IN" b="1" dirty="0" smtClean="0"/>
              <a:t> 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উত্তরঃ</a:t>
            </a:r>
            <a:r>
              <a:rPr lang="en-US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n-IN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২টি । </a:t>
            </a:r>
            <a:r>
              <a:rPr lang="bn-IN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যথা – ১. কোষদেহ , ২. প্রলম্বিত অংশ </a:t>
            </a:r>
            <a:r>
              <a:rPr lang="bn-IN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।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bn-IN" b="1" dirty="0" smtClean="0">
                <a:solidFill>
                  <a:srgbClr val="0070C0"/>
                </a:solidFill>
              </a:rPr>
              <a:t>স্নায়ুরতাড়ণা বলতে ক</a:t>
            </a:r>
            <a:r>
              <a:rPr lang="en-US" b="1" dirty="0" smtClean="0">
                <a:solidFill>
                  <a:srgbClr val="0070C0"/>
                </a:solidFill>
              </a:rPr>
              <a:t>ী</a:t>
            </a:r>
            <a:r>
              <a:rPr lang="bn-IN" b="1" dirty="0" smtClean="0">
                <a:solidFill>
                  <a:srgbClr val="0070C0"/>
                </a:solidFill>
              </a:rPr>
              <a:t> বুঝ ?</a:t>
            </a:r>
            <a:endParaRPr lang="bn-IN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21467"/>
              </p:ext>
            </p:extLst>
          </p:nvPr>
        </p:nvGraphicFramePr>
        <p:xfrm>
          <a:off x="9373674" y="423938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73674" y="423938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532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bn-IN" sz="11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বাড়ির কাজ</a:t>
            </a:r>
            <a:endParaRPr lang="en-US" sz="11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512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7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প্রশ্নঃ নিউরনের চিহ্নিত চিত্র আঁক ।</a:t>
            </a:r>
            <a:endParaRPr lang="en-US" sz="7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15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algn="ctr"/>
            <a:r>
              <a:rPr lang="bn-IN" sz="8800" b="1" dirty="0" smtClean="0">
                <a:solidFill>
                  <a:srgbClr val="FFC000"/>
                </a:solidFill>
              </a:rPr>
              <a:t>ধন্যবাদ</a:t>
            </a:r>
            <a:endParaRPr lang="en-US" sz="8800" b="1" dirty="0">
              <a:solidFill>
                <a:srgbClr val="FFC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371" y="2133600"/>
            <a:ext cx="6297083" cy="377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44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3128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bn-IN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78212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839788" y="2673024"/>
            <a:ext cx="5157787" cy="36099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জাহাঙ্গীর আলম</a:t>
            </a:r>
          </a:p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(বিজ্ঞান)</a:t>
            </a:r>
          </a:p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কাদিরপুর এস. এম. নাথ উচ্চ বিদ্যালয়</a:t>
            </a:r>
          </a:p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অষ্টগ্রাম, কিশোরগঞ্জ </a:t>
            </a:r>
          </a:p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 ডি নং – ৭২৪ 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6172200" y="2673024"/>
            <a:ext cx="5183188" cy="36099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অষ্টম</a:t>
            </a:r>
          </a:p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৫ম (সমন্বয় ও নিঃস্বরণ)</a:t>
            </a:r>
          </a:p>
          <a:p>
            <a:pPr marL="0" indent="0" algn="ctr">
              <a:buNone/>
            </a:pP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৪৫মিনিট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32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626449"/>
              </p:ext>
            </p:extLst>
          </p:nvPr>
        </p:nvGraphicFramePr>
        <p:xfrm>
          <a:off x="5294416" y="3041650"/>
          <a:ext cx="1827822" cy="154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4416" y="3041650"/>
                        <a:ext cx="1827822" cy="1542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099187" y="604683"/>
            <a:ext cx="8908026" cy="1563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চল একটি ভিডিও দেখি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71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878"/>
            <a:ext cx="10515600" cy="1341213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                                                                                                                                       </a:t>
            </a:r>
            <a:r>
              <a:rPr lang="b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আমরা কি দেখছি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157" y="2243118"/>
            <a:ext cx="5127643" cy="3172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43" y="2275670"/>
            <a:ext cx="4713514" cy="3139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1543791" y="5536989"/>
            <a:ext cx="8538358" cy="92627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 smtClean="0"/>
              <a:t>এদের মধ্যে কোনটিতে ব্যাথা লাগছে এবং কেন ?</a:t>
            </a:r>
            <a:endParaRPr lang="en-US" sz="4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21362" y="5536989"/>
            <a:ext cx="10892352" cy="92088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dirty="0" smtClean="0"/>
              <a:t>চল আজ আমরা তা জানি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64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স্নায়ু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তন্ত্র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10098"/>
            <a:ext cx="9144000" cy="1647701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স্নায়ু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9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6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শিখনফল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1479"/>
            <a:ext cx="9780037" cy="4329404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bn-IN" sz="3600" b="1" dirty="0" smtClean="0"/>
              <a:t>স্নায়ুতন্ত্র </a:t>
            </a:r>
            <a:r>
              <a:rPr lang="en-US" sz="3600" b="1" dirty="0" err="1" smtClean="0"/>
              <a:t>কী</a:t>
            </a:r>
            <a:r>
              <a:rPr lang="bn-IN" sz="3600" b="1" dirty="0" smtClean="0"/>
              <a:t> তা বলতে পারবে ।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bn-IN" sz="3600" b="1" dirty="0" smtClean="0">
                <a:solidFill>
                  <a:srgbClr val="FFC000"/>
                </a:solidFill>
              </a:rPr>
              <a:t>স্নায়ুকোষ ক</a:t>
            </a:r>
            <a:r>
              <a:rPr lang="en-US" sz="3600" b="1" dirty="0" smtClean="0">
                <a:solidFill>
                  <a:srgbClr val="FFC000"/>
                </a:solidFill>
              </a:rPr>
              <a:t>ী</a:t>
            </a:r>
            <a:r>
              <a:rPr lang="bn-IN" sz="3600" b="1" dirty="0" smtClean="0">
                <a:solidFill>
                  <a:srgbClr val="FFC000"/>
                </a:solidFill>
              </a:rPr>
              <a:t> তা ব্যাখা করতে পারবে ।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bn-IN" sz="3600" b="1" dirty="0" smtClean="0">
                <a:solidFill>
                  <a:srgbClr val="002060"/>
                </a:solidFill>
              </a:rPr>
              <a:t>স্নায়ুকোষের বিভিন্ন অংশ চিহ্নিত করতে পারবে ।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bn-IN" sz="3600" b="1" dirty="0" smtClean="0">
                <a:solidFill>
                  <a:srgbClr val="0070C0"/>
                </a:solidFill>
              </a:rPr>
              <a:t>নিউরন কিভাবে স্নায়ুরতাড়ণা বহন করে তা ব্যাখা করতে পারবে।</a:t>
            </a:r>
          </a:p>
          <a:p>
            <a:pPr marL="914400" lvl="2" indent="0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3354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5" y="1492081"/>
            <a:ext cx="5032305" cy="37449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val 9"/>
          <p:cNvSpPr/>
          <p:nvPr/>
        </p:nvSpPr>
        <p:spPr>
          <a:xfrm>
            <a:off x="8075490" y="1573546"/>
            <a:ext cx="1276328" cy="765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/>
              <a:t>চোখ</a:t>
            </a:r>
            <a:endParaRPr lang="en-US" sz="3200" dirty="0"/>
          </a:p>
        </p:txBody>
      </p:sp>
      <p:sp>
        <p:nvSpPr>
          <p:cNvPr id="11" name="Oval 10"/>
          <p:cNvSpPr/>
          <p:nvPr/>
        </p:nvSpPr>
        <p:spPr>
          <a:xfrm>
            <a:off x="8075490" y="2535323"/>
            <a:ext cx="1276328" cy="89875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rgbClr val="002060"/>
                </a:solidFill>
              </a:rPr>
              <a:t>কান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024882" y="3629891"/>
            <a:ext cx="1299225" cy="80962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rgbClr val="0070C0"/>
                </a:solidFill>
              </a:rPr>
              <a:t>নাক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061634" y="4635334"/>
            <a:ext cx="1276328" cy="75421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/>
              <a:t>মুখ</a:t>
            </a:r>
            <a:endParaRPr lang="en-US" sz="4000" dirty="0"/>
          </a:p>
        </p:txBody>
      </p:sp>
      <p:sp>
        <p:nvSpPr>
          <p:cNvPr id="14" name="Left Arrow 13"/>
          <p:cNvSpPr/>
          <p:nvPr/>
        </p:nvSpPr>
        <p:spPr>
          <a:xfrm>
            <a:off x="4203865" y="3681351"/>
            <a:ext cx="534389" cy="213756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083133" y="3136939"/>
            <a:ext cx="534389" cy="2137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4047506" y="4225763"/>
            <a:ext cx="534389" cy="213756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2594759" y="3467595"/>
            <a:ext cx="534389" cy="213756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/>
          <p:cNvSpPr/>
          <p:nvPr/>
        </p:nvSpPr>
        <p:spPr>
          <a:xfrm>
            <a:off x="3129148" y="1911928"/>
            <a:ext cx="534389" cy="213756"/>
          </a:xfrm>
          <a:prstGeom prst="leftArrow">
            <a:avLst/>
          </a:prstGeom>
          <a:solidFill>
            <a:srgbClr val="EE4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103200" y="593528"/>
            <a:ext cx="1248618" cy="784202"/>
          </a:xfrm>
          <a:prstGeom prst="ellipse">
            <a:avLst/>
          </a:prstGeom>
          <a:solidFill>
            <a:srgbClr val="EE42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মস্তিস্ক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Snip Diagonal Corner Rectangle 21"/>
          <p:cNvSpPr/>
          <p:nvPr/>
        </p:nvSpPr>
        <p:spPr>
          <a:xfrm>
            <a:off x="429491" y="237506"/>
            <a:ext cx="7595391" cy="1143425"/>
          </a:xfrm>
          <a:prstGeom prst="snip2Diag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ছবির অঙ্গ গুলির কাজ </a:t>
            </a:r>
            <a:r>
              <a:rPr lang="en-US" sz="6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কী</a:t>
            </a:r>
            <a:r>
              <a:rPr lang="bn-IN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?</a:t>
            </a:r>
            <a:endParaRPr lang="en-U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3" name="Snip Diagonal Corner Rectangle 22"/>
          <p:cNvSpPr/>
          <p:nvPr/>
        </p:nvSpPr>
        <p:spPr>
          <a:xfrm>
            <a:off x="429491" y="5620644"/>
            <a:ext cx="7072321" cy="929446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accent2">
                    <a:lumMod val="50000"/>
                  </a:schemeClr>
                </a:solidFill>
              </a:rPr>
              <a:t>এই অঙ্গ গুলিকে ক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</a:rPr>
              <a:t>ী</a:t>
            </a:r>
            <a:r>
              <a:rPr lang="bn-IN" sz="3600" dirty="0" smtClean="0">
                <a:solidFill>
                  <a:schemeClr val="accent2">
                    <a:lumMod val="50000"/>
                  </a:schemeClr>
                </a:solidFill>
              </a:rPr>
              <a:t> বলা হয় ? </a:t>
            </a:r>
            <a:endParaRPr lang="en-US" sz="3600" dirty="0"/>
          </a:p>
        </p:txBody>
      </p:sp>
      <p:sp>
        <p:nvSpPr>
          <p:cNvPr id="24" name="Snip Diagonal Corner Rectangle 23"/>
          <p:cNvSpPr/>
          <p:nvPr/>
        </p:nvSpPr>
        <p:spPr>
          <a:xfrm>
            <a:off x="420850" y="5619654"/>
            <a:ext cx="7072321" cy="929446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accent2">
                    <a:lumMod val="50000"/>
                  </a:schemeClr>
                </a:solidFill>
              </a:rPr>
              <a:t>স্নায়ুতন্ত্র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1247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2" grpId="0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666" y="825910"/>
            <a:ext cx="10515600" cy="79528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bn-IN" dirty="0" smtClean="0"/>
              <a:t>স্নায়ু কোষ কী ?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81666" y="815101"/>
            <a:ext cx="10515600" cy="8169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2800" dirty="0" smtClean="0"/>
              <a:t>স্নায়ুতন্ত্রের গঠন ও কাজের এককে </a:t>
            </a:r>
            <a:r>
              <a:rPr lang="bn-IN" sz="2800" dirty="0"/>
              <a:t>স্নায়ু কোষ </a:t>
            </a:r>
            <a:r>
              <a:rPr lang="bn-IN" sz="2800" dirty="0" smtClean="0"/>
              <a:t>বা নিউরন বলে ।</a:t>
            </a:r>
            <a:endParaRPr lang="en-US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52" y="1621196"/>
            <a:ext cx="3284113" cy="4430356"/>
          </a:xfrm>
        </p:spPr>
      </p:pic>
    </p:spTree>
    <p:extLst>
      <p:ext uri="{BB962C8B-B14F-4D97-AF65-F5344CB8AC3E}">
        <p14:creationId xmlns:p14="http://schemas.microsoft.com/office/powerpoint/2010/main" val="398452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715" y="339367"/>
            <a:ext cx="10515600" cy="1325563"/>
          </a:xfrm>
        </p:spPr>
        <p:txBody>
          <a:bodyPr/>
          <a:lstStyle/>
          <a:p>
            <a:r>
              <a:rPr lang="bn-IN" b="1" dirty="0" smtClean="0"/>
              <a:t>নিউরনের গঠন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8"/>
          <a:stretch/>
        </p:blipFill>
        <p:spPr>
          <a:xfrm>
            <a:off x="4424516" y="1212670"/>
            <a:ext cx="3888430" cy="4868582"/>
          </a:xfrm>
        </p:spPr>
      </p:pic>
    </p:spTree>
    <p:extLst>
      <p:ext uri="{BB962C8B-B14F-4D97-AF65-F5344CB8AC3E}">
        <p14:creationId xmlns:p14="http://schemas.microsoft.com/office/powerpoint/2010/main" val="137074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215</Words>
  <Application>Microsoft Office PowerPoint</Application>
  <PresentationFormat>Widescreen</PresentationFormat>
  <Paragraphs>46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Garamond</vt:lpstr>
      <vt:lpstr>NikoshBAN</vt:lpstr>
      <vt:lpstr>Trebuchet MS</vt:lpstr>
      <vt:lpstr>Vrinda</vt:lpstr>
      <vt:lpstr>Wingdings</vt:lpstr>
      <vt:lpstr>Wingdings 3</vt:lpstr>
      <vt:lpstr>Office Theme</vt:lpstr>
      <vt:lpstr>1_Organic</vt:lpstr>
      <vt:lpstr>Facet</vt:lpstr>
      <vt:lpstr>1_Office Theme</vt:lpstr>
      <vt:lpstr>Wisp</vt:lpstr>
      <vt:lpstr>Packager Shell Object</vt:lpstr>
      <vt:lpstr>Package</vt:lpstr>
      <vt:lpstr>PowerPoint Presentation</vt:lpstr>
      <vt:lpstr>পাঠ পরিচিতি</vt:lpstr>
      <vt:lpstr>PowerPoint Presentation</vt:lpstr>
      <vt:lpstr>                                                                                                                                                                                                     ছবিতে আমরা কি দেখছি</vt:lpstr>
      <vt:lpstr>স্নায়ু তন্ত্র</vt:lpstr>
      <vt:lpstr>শিখনফল</vt:lpstr>
      <vt:lpstr>PowerPoint Presentation</vt:lpstr>
      <vt:lpstr>স্নায়ু কোষ কী ?</vt:lpstr>
      <vt:lpstr>নিউরনের গঠন</vt:lpstr>
      <vt:lpstr>নিউরন কিভাবে স্নায়ুরতাড়ণা বহন করে ?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স্নায়ু তন্ত্র</dc:title>
  <dc:creator>HP</dc:creator>
  <cp:lastModifiedBy>HP</cp:lastModifiedBy>
  <cp:revision>54</cp:revision>
  <dcterms:created xsi:type="dcterms:W3CDTF">2019-05-17T08:47:44Z</dcterms:created>
  <dcterms:modified xsi:type="dcterms:W3CDTF">2019-05-21T06:00:24Z</dcterms:modified>
</cp:coreProperties>
</file>